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8" r:id="rId3"/>
    <p:sldId id="257" r:id="rId4"/>
    <p:sldId id="260" r:id="rId5"/>
    <p:sldId id="262" r:id="rId6"/>
    <p:sldId id="264" r:id="rId7"/>
    <p:sldId id="267" r:id="rId8"/>
    <p:sldId id="268" r:id="rId9"/>
    <p:sldId id="265" r:id="rId10"/>
    <p:sldId id="266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6411" autoAdjust="0"/>
  </p:normalViewPr>
  <p:slideViewPr>
    <p:cSldViewPr>
      <p:cViewPr>
        <p:scale>
          <a:sx n="98" d="100"/>
          <a:sy n="98" d="100"/>
        </p:scale>
        <p:origin x="-342" y="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DC25D-82FB-4763-B818-94A4C5D465B9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A5EFB-148F-40BF-ABFC-1D6BA3AFCE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Игорь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Игорь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39552" y="1628800"/>
            <a:ext cx="6696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Отчет о проделанной работе за летний оздоровительный период музыкального руководителя  Романовой Е.А </a:t>
            </a:r>
            <a:endParaRPr lang="ru-RU" sz="28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Игорь\Desktop\1579315557_52-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404664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«Алло, мы ищем таланты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4680520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955343" y="1397585"/>
            <a:ext cx="2845268" cy="201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923927" y="3428998"/>
            <a:ext cx="3923480" cy="202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Игорь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48680" y="-243408"/>
            <a:ext cx="12192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1556792"/>
            <a:ext cx="4997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28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горь\Desktop\1579315557_52-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46708" y="-350838"/>
            <a:ext cx="10694988" cy="7559676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468560" y="-27383"/>
          <a:ext cx="10153127" cy="7053231"/>
        </p:xfrm>
        <a:graphic>
          <a:graphicData uri="http://schemas.openxmlformats.org/drawingml/2006/table">
            <a:tbl>
              <a:tblPr/>
              <a:tblGrid>
                <a:gridCol w="709689"/>
                <a:gridCol w="4689896"/>
                <a:gridCol w="2583101"/>
                <a:gridCol w="2170441"/>
              </a:tblGrid>
              <a:tr h="190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деятельности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Группы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Сроки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24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Методическая работа по взаимодействию с педагогическим составом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Ознакомление педагогов с планом развлечений на летний оздоровительный период.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 всех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групп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Июль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Организация развлечений, игровой деятельности, самостоятельной музыкальной деятельности детей.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 всех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групп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Июль-август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Консультация: «Руководство самостоятельной музыкальной деятельности детей (с 3 до 7 лет)».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 всех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групп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июль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Консультация: «Роль воспитателя на музыкальном занятии и при подготовке и проведении праздников и развлечений "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 всех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групп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Анкетирование воспитателей «Музыкальные потребности детей группы»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 всех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Индивидуальные консультации по запросу педагогов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 всех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Июль-август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21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по взаимодействию с родителями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Индивидуальные консультации по запросу родителей (законных представителей) воспитанников.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 группы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Июль-август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Консультация: «Музыкальные возможности дошкольников (от 3 до 7 лет)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 группы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июль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«Как устроить праздник дома?»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 группы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Оформление  фотостенда  «Музыкальный калейдоскоп»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 группы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04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Организационная работа с детьми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Музыкально-спортивный досуг «На лесной полянке»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младшая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июль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3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Развлечение «Мы одна семья»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средняя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июнь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3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Развлечение «Праздник здоровья»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старшая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июль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3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Развлечение «Веселый дождик»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младшая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Театрализованное представление «День весёлой маски»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средняя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Музыкальный досуг «Цвети, мой Татарстан»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 группы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9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</a:t>
                      </a: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Проведение музыкальных занятий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 группы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По плану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266" marR="21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-72008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горь\Desktop\depositphotos_12352233-stock-illustration-piano-keys-with-butterfli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-1859743"/>
            <a:ext cx="5724128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tx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tx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tx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создавать у детей радостное настроение, положительные эмоциональные переживания, доброжелательную атмосферу для закрепления музыкально - эстетических впечатлений, полученных в течение года.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1.повышать двигательную активность; удовлетворение потребностей воспитанников в творческой и познавательной активности;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2.развивать творческое воображение, фантазию, детское исполнительство в различных видах музыкальной деятельности;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3.воспитывать стойкий интерес к личным достижениям, интерес к музыке.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горь\Desktop\1584978289_41-p-krasivie-foni-dlya-tekstov-dlya-detei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Игорь\Desktop\20200630_092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700808"/>
            <a:ext cx="6624736" cy="43924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980728"/>
            <a:ext cx="2834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 лесной поляне»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Игорь\Desktop\1584978289_41-p-krasivie-foni-dlya-tekstov-dlya-detei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C:\Users\Игорь\Desktop\20200630_0858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837682">
            <a:off x="891843" y="2741623"/>
            <a:ext cx="3527666" cy="2713590"/>
          </a:xfrm>
          <a:prstGeom prst="rect">
            <a:avLst/>
          </a:prstGeom>
          <a:noFill/>
        </p:spPr>
      </p:pic>
      <p:pic>
        <p:nvPicPr>
          <p:cNvPr id="4" name="Picture 3" descr="C:\Users\Игорь\Desktop\20200630_0922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81234">
            <a:off x="4031939" y="1808823"/>
            <a:ext cx="3960441" cy="27363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Игорь\Desktop\1579315557_52-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4700" y="-350838"/>
            <a:ext cx="10694988" cy="75596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75856" y="980728"/>
            <a:ext cx="3508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«Мы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одна семья»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628800"/>
            <a:ext cx="482453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276872"/>
            <a:ext cx="475252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Игорь\Desktop\1584978289_41-p-krasivie-foni-dlya-tekstov-dlya-detei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flipH="1">
            <a:off x="2771798" y="1052736"/>
            <a:ext cx="4032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«Праздник здоровья»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44824"/>
            <a:ext cx="332937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3284984"/>
            <a:ext cx="403244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Игорь\Desktop\1584978289_41-p-krasivie-foni-dlya-tekstov-dlya-detei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flipH="1">
            <a:off x="2771798" y="1052736"/>
            <a:ext cx="4032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«Праздник здоровья»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83566" y="3212975"/>
            <a:ext cx="3672408" cy="194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472100" y="2168860"/>
            <a:ext cx="237626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293096"/>
            <a:ext cx="4163507" cy="187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743908" y="2096852"/>
            <a:ext cx="230425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Игорь\Desktop\1579315557_52-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4700" y="-350838"/>
            <a:ext cx="10694988" cy="75596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0"/>
            <a:ext cx="8692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«День весёлой маски» 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620688"/>
            <a:ext cx="741682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367</Words>
  <Application>Microsoft Office PowerPoint</Application>
  <PresentationFormat>Экран (4:3)</PresentationFormat>
  <Paragraphs>106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Игорь</dc:creator>
  <cp:lastModifiedBy>Игорь</cp:lastModifiedBy>
  <cp:revision>28</cp:revision>
  <dcterms:created xsi:type="dcterms:W3CDTF">2020-08-24T05:21:25Z</dcterms:created>
  <dcterms:modified xsi:type="dcterms:W3CDTF">2020-08-25T05:11:41Z</dcterms:modified>
</cp:coreProperties>
</file>